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7" r:id="rId4"/>
    <p:sldId id="259" r:id="rId5"/>
    <p:sldId id="315" r:id="rId6"/>
    <p:sldId id="260" r:id="rId7"/>
    <p:sldId id="316" r:id="rId8"/>
    <p:sldId id="261" r:id="rId9"/>
    <p:sldId id="317" r:id="rId10"/>
    <p:sldId id="318" r:id="rId11"/>
    <p:sldId id="319" r:id="rId12"/>
    <p:sldId id="320" r:id="rId13"/>
    <p:sldId id="321" r:id="rId14"/>
    <p:sldId id="322" r:id="rId15"/>
    <p:sldId id="262" r:id="rId16"/>
    <p:sldId id="263" r:id="rId17"/>
    <p:sldId id="264" r:id="rId18"/>
    <p:sldId id="265" r:id="rId19"/>
    <p:sldId id="323" r:id="rId20"/>
    <p:sldId id="324" r:id="rId21"/>
    <p:sldId id="325" r:id="rId22"/>
    <p:sldId id="326" r:id="rId23"/>
    <p:sldId id="266" r:id="rId24"/>
    <p:sldId id="328" r:id="rId25"/>
    <p:sldId id="267" r:id="rId26"/>
    <p:sldId id="268" r:id="rId27"/>
    <p:sldId id="329" r:id="rId28"/>
    <p:sldId id="330" r:id="rId29"/>
    <p:sldId id="331" r:id="rId30"/>
    <p:sldId id="269" r:id="rId31"/>
    <p:sldId id="332" r:id="rId32"/>
    <p:sldId id="333" r:id="rId33"/>
    <p:sldId id="270" r:id="rId34"/>
    <p:sldId id="271" r:id="rId35"/>
    <p:sldId id="272" r:id="rId36"/>
    <p:sldId id="334" r:id="rId37"/>
    <p:sldId id="273" r:id="rId38"/>
    <p:sldId id="274" r:id="rId39"/>
    <p:sldId id="335" r:id="rId40"/>
    <p:sldId id="336" r:id="rId41"/>
    <p:sldId id="337" r:id="rId42"/>
    <p:sldId id="338" r:id="rId43"/>
    <p:sldId id="339" r:id="rId44"/>
    <p:sldId id="275" r:id="rId45"/>
    <p:sldId id="340" r:id="rId46"/>
    <p:sldId id="341" r:id="rId47"/>
    <p:sldId id="276" r:id="rId48"/>
    <p:sldId id="342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  <p:sldId id="299" r:id="rId72"/>
    <p:sldId id="300" r:id="rId73"/>
    <p:sldId id="301" r:id="rId74"/>
    <p:sldId id="302" r:id="rId75"/>
    <p:sldId id="303" r:id="rId76"/>
    <p:sldId id="304" r:id="rId77"/>
    <p:sldId id="305" r:id="rId78"/>
    <p:sldId id="306" r:id="rId79"/>
    <p:sldId id="307" r:id="rId80"/>
    <p:sldId id="308" r:id="rId81"/>
    <p:sldId id="309" r:id="rId82"/>
    <p:sldId id="310" r:id="rId83"/>
    <p:sldId id="311" r:id="rId84"/>
    <p:sldId id="312" r:id="rId85"/>
    <p:sldId id="313" r:id="rId86"/>
    <p:sldId id="314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CD2B-2326-4810-A392-7C75071D3467}" type="datetimeFigureOut">
              <a:rPr lang="en-CA" smtClean="0"/>
              <a:pPr/>
              <a:t>2017-05-25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1846-E73D-4389-9728-F41A0F14859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fjkd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img_mouseov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7225"/>
            <a:ext cx="7391400" cy="5543550"/>
          </a:xfrm>
          <a:prstGeom prst="rect">
            <a:avLst/>
          </a:prstGeom>
        </p:spPr>
      </p:pic>
      <p:pic>
        <p:nvPicPr>
          <p:cNvPr id="6" name="Picture 5" descr="ldfjg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img_mouseover3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966aa77a1df3ac4bf3ef70797d02fab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8864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tx2">
                    <a:lumMod val="25000"/>
                  </a:schemeClr>
                </a:solidFill>
                <a:latin typeface="Dragon" pitchFamily="2" charset="0"/>
              </a:rPr>
              <a:t>WELCOME</a:t>
            </a:r>
            <a:endParaRPr lang="en-CA" sz="5400" b="1" dirty="0">
              <a:solidFill>
                <a:schemeClr val="tx2">
                  <a:lumMod val="25000"/>
                </a:schemeClr>
              </a:solidFill>
              <a:latin typeface="Drago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CA" sz="4500" u="sng" dirty="0" smtClean="0"/>
              <a:t>Refrain:</a:t>
            </a:r>
          </a:p>
          <a:p>
            <a:endParaRPr lang="en-CA" sz="4500" dirty="0" smtClean="0"/>
          </a:p>
          <a:p>
            <a:r>
              <a:rPr lang="en-CA" sz="4500" dirty="0" smtClean="0"/>
              <a:t>Spirit, o – pen my heart to the joy and the pain of </a:t>
            </a:r>
            <a:r>
              <a:rPr lang="en-CA" sz="4500" dirty="0" err="1" smtClean="0"/>
              <a:t>liv-ing</a:t>
            </a:r>
            <a:r>
              <a:rPr lang="en-CA" sz="4500" dirty="0" smtClean="0"/>
              <a:t>.</a:t>
            </a:r>
          </a:p>
          <a:p>
            <a:r>
              <a:rPr lang="en-CA" sz="4500" dirty="0" smtClean="0"/>
              <a:t>As you love may I love, in receiving and in </a:t>
            </a:r>
            <a:r>
              <a:rPr lang="en-CA" sz="4500" dirty="0" err="1" smtClean="0"/>
              <a:t>giv-ing</a:t>
            </a:r>
            <a:r>
              <a:rPr lang="en-CA" sz="4500" dirty="0" smtClean="0"/>
              <a:t>,</a:t>
            </a:r>
          </a:p>
          <a:p>
            <a:r>
              <a:rPr lang="en-CA" sz="4500" dirty="0" smtClean="0"/>
              <a:t>Spirit, o – pen my heart.</a:t>
            </a:r>
            <a:endParaRPr lang="en-CA" sz="4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CA" sz="4500" dirty="0" smtClean="0"/>
          </a:p>
          <a:p>
            <a:endParaRPr lang="en-CA" sz="4500" dirty="0" smtClean="0"/>
          </a:p>
          <a:p>
            <a:r>
              <a:rPr lang="en-CA" sz="4500" dirty="0" smtClean="0"/>
              <a:t>God, re-place my </a:t>
            </a:r>
            <a:r>
              <a:rPr lang="en-CA" sz="4500" dirty="0" err="1" smtClean="0"/>
              <a:t>ston</a:t>
            </a:r>
            <a:r>
              <a:rPr lang="en-CA" sz="4500" dirty="0" smtClean="0"/>
              <a:t>-y heart with a heart that’s kind and ten-der.</a:t>
            </a:r>
          </a:p>
          <a:p>
            <a:r>
              <a:rPr lang="en-CA" sz="4500" dirty="0" smtClean="0"/>
              <a:t>All my cold-</a:t>
            </a:r>
            <a:r>
              <a:rPr lang="en-CA" sz="4500" dirty="0" err="1" smtClean="0"/>
              <a:t>ness</a:t>
            </a:r>
            <a:r>
              <a:rPr lang="en-CA" sz="4500" dirty="0" smtClean="0"/>
              <a:t> and fear to your grace I now </a:t>
            </a:r>
            <a:r>
              <a:rPr lang="en-CA" sz="4500" dirty="0" err="1" smtClean="0"/>
              <a:t>sur-ren-der</a:t>
            </a:r>
            <a:r>
              <a:rPr lang="en-CA" sz="4500" dirty="0" smtClean="0"/>
              <a:t>.</a:t>
            </a:r>
            <a:endParaRPr lang="en-CA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CA" sz="4500" u="sng" dirty="0" smtClean="0"/>
              <a:t>Refrain:</a:t>
            </a:r>
          </a:p>
          <a:p>
            <a:endParaRPr lang="en-CA" sz="4500" dirty="0" smtClean="0"/>
          </a:p>
          <a:p>
            <a:r>
              <a:rPr lang="en-CA" sz="4500" dirty="0" smtClean="0"/>
              <a:t>Spirit, o – pen my heart to the joy and the pain of </a:t>
            </a:r>
            <a:r>
              <a:rPr lang="en-CA" sz="4500" dirty="0" err="1" smtClean="0"/>
              <a:t>liv-ing</a:t>
            </a:r>
            <a:r>
              <a:rPr lang="en-CA" sz="4500" dirty="0" smtClean="0"/>
              <a:t>.</a:t>
            </a:r>
          </a:p>
          <a:p>
            <a:r>
              <a:rPr lang="en-CA" sz="4500" dirty="0" smtClean="0"/>
              <a:t>As you love may I love, in receiving and in </a:t>
            </a:r>
            <a:r>
              <a:rPr lang="en-CA" sz="4500" dirty="0" err="1" smtClean="0"/>
              <a:t>giv-ing</a:t>
            </a:r>
            <a:r>
              <a:rPr lang="en-CA" sz="4500" dirty="0" smtClean="0"/>
              <a:t>,</a:t>
            </a:r>
          </a:p>
          <a:p>
            <a:r>
              <a:rPr lang="en-CA" sz="4500" dirty="0" smtClean="0"/>
              <a:t>Spirit, o – pen my heart.</a:t>
            </a:r>
            <a:endParaRPr lang="en-CA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CA" sz="4500" dirty="0" smtClean="0"/>
          </a:p>
          <a:p>
            <a:endParaRPr lang="en-CA" sz="4500" dirty="0" smtClean="0"/>
          </a:p>
          <a:p>
            <a:r>
              <a:rPr lang="en-CA" sz="4500" dirty="0" smtClean="0"/>
              <a:t>Write your love u-</a:t>
            </a:r>
            <a:r>
              <a:rPr lang="en-CA" sz="4500" dirty="0" err="1" smtClean="0"/>
              <a:t>pon</a:t>
            </a:r>
            <a:r>
              <a:rPr lang="en-CA" sz="4500" dirty="0" smtClean="0"/>
              <a:t> my heart as my law, my goal, my story.</a:t>
            </a:r>
          </a:p>
          <a:p>
            <a:r>
              <a:rPr lang="en-CA" sz="4500" dirty="0" smtClean="0"/>
              <a:t>In each though, word, and deed, may my </a:t>
            </a:r>
            <a:r>
              <a:rPr lang="en-CA" sz="4500" dirty="0" err="1" smtClean="0"/>
              <a:t>liv-ing</a:t>
            </a:r>
            <a:r>
              <a:rPr lang="en-CA" sz="4500" dirty="0" smtClean="0"/>
              <a:t> bring you </a:t>
            </a:r>
            <a:r>
              <a:rPr lang="en-CA" sz="4500" dirty="0" err="1" smtClean="0"/>
              <a:t>glo-ry</a:t>
            </a:r>
            <a:r>
              <a:rPr lang="en-CA" sz="4500" dirty="0" smtClean="0"/>
              <a:t>.</a:t>
            </a:r>
            <a:endParaRPr lang="en-CA" sz="4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CA" sz="4500" u="sng" dirty="0" smtClean="0"/>
              <a:t>Refrain:</a:t>
            </a:r>
          </a:p>
          <a:p>
            <a:endParaRPr lang="en-CA" sz="4500" dirty="0" smtClean="0"/>
          </a:p>
          <a:p>
            <a:r>
              <a:rPr lang="en-CA" sz="4500" dirty="0" smtClean="0"/>
              <a:t>Spirit, o – pen my heart to the joy and the pain of </a:t>
            </a:r>
            <a:r>
              <a:rPr lang="en-CA" sz="4500" dirty="0" err="1" smtClean="0"/>
              <a:t>liv-ing</a:t>
            </a:r>
            <a:r>
              <a:rPr lang="en-CA" sz="4500" dirty="0" smtClean="0"/>
              <a:t>.</a:t>
            </a:r>
          </a:p>
          <a:p>
            <a:r>
              <a:rPr lang="en-CA" sz="4500" dirty="0" smtClean="0"/>
              <a:t>As you love may I love, in receiving and in </a:t>
            </a:r>
            <a:r>
              <a:rPr lang="en-CA" sz="4500" dirty="0" err="1" smtClean="0"/>
              <a:t>giv-ing</a:t>
            </a:r>
            <a:r>
              <a:rPr lang="en-CA" sz="4500" dirty="0" smtClean="0"/>
              <a:t>,</a:t>
            </a:r>
          </a:p>
          <a:p>
            <a:r>
              <a:rPr lang="en-CA" sz="4500" dirty="0" smtClean="0"/>
              <a:t>Spirit, o – pen my heart</a:t>
            </a:r>
            <a:r>
              <a:rPr lang="en-CA" sz="4500" dirty="0" smtClean="0"/>
              <a:t>.~</a:t>
            </a:r>
            <a:endParaRPr lang="en-CA" sz="4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chu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564904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</a:rPr>
              <a:t>SHARING </a:t>
            </a:r>
          </a:p>
          <a:p>
            <a:pPr algn="ctr"/>
            <a:r>
              <a:rPr lang="en-CA" sz="5400" b="1" dirty="0" smtClean="0">
                <a:solidFill>
                  <a:schemeClr val="bg1"/>
                </a:solidFill>
              </a:rPr>
              <a:t>OUR STORIES</a:t>
            </a:r>
            <a:endParaRPr lang="en-CA" sz="5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88_Fire_Of_The_HOLY_SPI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1225" y="2028825"/>
            <a:ext cx="4781550" cy="2800350"/>
          </a:xfrm>
          <a:prstGeom prst="rect">
            <a:avLst/>
          </a:prstGeom>
        </p:spPr>
      </p:pic>
      <p:pic>
        <p:nvPicPr>
          <p:cNvPr id="7" name="Picture 6" descr="watercolor_background_by_kpopartiste-d6qklu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276872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  <a:t>SHARING </a:t>
            </a:r>
          </a:p>
          <a:p>
            <a:pPr algn="ctr"/>
            <a: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  <a:t>OUR</a:t>
            </a:r>
          </a:p>
          <a:p>
            <a:pPr algn="ctr"/>
            <a: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  <a:t>STORIES</a:t>
            </a:r>
            <a:endParaRPr lang="en-CA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e7f079bab45718464288ddd7230b6b9e_1000-images-about-watercolour-free-mint-green-watercolor-floral-clipart_1200-15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500" b="1" u="sng" dirty="0" smtClean="0">
                <a:solidFill>
                  <a:schemeClr val="accent3">
                    <a:lumMod val="50000"/>
                  </a:schemeClr>
                </a:solidFill>
              </a:rPr>
              <a:t>*HYMN: VU#371</a:t>
            </a:r>
          </a:p>
          <a:p>
            <a:pPr algn="ctr"/>
            <a:r>
              <a:rPr lang="en-CA" sz="4500" b="1" dirty="0" smtClean="0">
                <a:solidFill>
                  <a:schemeClr val="accent3">
                    <a:lumMod val="50000"/>
                  </a:schemeClr>
                </a:solidFill>
              </a:rPr>
              <a:t>“Open My Eyes”</a:t>
            </a:r>
            <a:endParaRPr lang="en-CA" sz="45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661993"/>
            <a:ext cx="91440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Open my eyes, that I may see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glimpses of truth thou hast for me;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place in my hands the wonderful key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that shall unclasp and set me free.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	</a:t>
            </a:r>
            <a:endParaRPr kumimoji="0" lang="en-CA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CA" sz="4500" u="sng" dirty="0" smtClean="0"/>
              <a:t>Refrain:</a:t>
            </a:r>
            <a:endParaRPr lang="en-CA" sz="4500" u="sng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6000" dirty="0" smtClean="0"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6600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4500" dirty="0" smtClean="0">
                <a:ea typeface="Times New Roman" pitchFamily="18" charset="0"/>
                <a:cs typeface="Arial" pitchFamily="34" charset="0"/>
              </a:rPr>
              <a:t>Silently now I wait for thee,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lang="en-CA" sz="4500" dirty="0" smtClean="0">
                <a:ea typeface="Times New Roman" pitchFamily="18" charset="0"/>
                <a:cs typeface="Arial" pitchFamily="34" charset="0"/>
              </a:rPr>
              <a:t>ready, my God, thy will to see.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lang="en-CA" sz="4500" dirty="0" smtClean="0">
                <a:ea typeface="Times New Roman" pitchFamily="18" charset="0"/>
                <a:cs typeface="Arial" pitchFamily="34" charset="0"/>
              </a:rPr>
              <a:t>Open my eyes, illumine me, Spirit divine!</a:t>
            </a:r>
            <a:endParaRPr lang="en-CA" sz="4500" dirty="0" smtClean="0"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45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994649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Open my mouth, and let me bear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gladly the warm truth everywhere;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open my heart and let me prepare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love with thy children thus to share.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CA" sz="4500" u="sng" dirty="0" smtClean="0"/>
              <a:t>Refrain:</a:t>
            </a:r>
            <a:endParaRPr lang="en-CA" sz="4500" u="sng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6000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4500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4500" dirty="0" smtClean="0"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4500" dirty="0" smtClean="0">
                <a:ea typeface="Times New Roman" pitchFamily="18" charset="0"/>
                <a:cs typeface="Arial" pitchFamily="34" charset="0"/>
              </a:rPr>
              <a:t>Silently now I wait for thee,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lang="en-CA" sz="4500" dirty="0" smtClean="0">
                <a:ea typeface="Times New Roman" pitchFamily="18" charset="0"/>
                <a:cs typeface="Arial" pitchFamily="34" charset="0"/>
              </a:rPr>
              <a:t>ready, my God, thy will to see.</a:t>
            </a:r>
            <a:r>
              <a:rPr lang="en-CA" sz="4500" dirty="0" smtClean="0">
                <a:cs typeface="Arial" pitchFamily="34" charset="0"/>
              </a:rPr>
              <a:t> </a:t>
            </a:r>
            <a:r>
              <a:rPr lang="en-CA" sz="4500" dirty="0" smtClean="0">
                <a:ea typeface="Times New Roman" pitchFamily="18" charset="0"/>
                <a:cs typeface="Arial" pitchFamily="34" charset="0"/>
              </a:rPr>
              <a:t>Open my eyes, illumine me, Spirit divine!~</a:t>
            </a:r>
            <a:endParaRPr lang="en-CA" sz="45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6000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chu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564904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</a:rPr>
              <a:t>SHARING </a:t>
            </a:r>
          </a:p>
          <a:p>
            <a:pPr algn="ctr"/>
            <a:r>
              <a:rPr lang="en-CA" sz="5400" b="1" dirty="0" smtClean="0">
                <a:solidFill>
                  <a:schemeClr val="bg1"/>
                </a:solidFill>
              </a:rPr>
              <a:t>OUR STORIES</a:t>
            </a:r>
            <a:endParaRPr lang="en-CA" sz="5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88_Fire_Of_The_HOLY_SPI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1225" y="2028825"/>
            <a:ext cx="4781550" cy="2800350"/>
          </a:xfrm>
          <a:prstGeom prst="rect">
            <a:avLst/>
          </a:prstGeom>
        </p:spPr>
      </p:pic>
      <p:pic>
        <p:nvPicPr>
          <p:cNvPr id="7" name="Picture 6" descr="watercolor_background_by_kpopartiste-d6qklu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276872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  <a:t>SHARING </a:t>
            </a:r>
          </a:p>
          <a:p>
            <a:pPr algn="ctr"/>
            <a: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  <a:t>OUR</a:t>
            </a:r>
          </a:p>
          <a:p>
            <a:pPr algn="ctr"/>
            <a: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  <a:t>STORIES</a:t>
            </a:r>
            <a:endParaRPr lang="en-CA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458f95ee0c7cd7ce3286c5b8ec68d5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712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500" u="sng" dirty="0" smtClean="0">
                <a:solidFill>
                  <a:schemeClr val="bg1"/>
                </a:solidFill>
              </a:rPr>
              <a:t>*HYMN: VU#595</a:t>
            </a:r>
            <a:endParaRPr lang="en-CA" sz="4500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073170"/>
            <a:ext cx="8064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500" dirty="0" smtClean="0">
                <a:solidFill>
                  <a:schemeClr val="bg1"/>
                </a:solidFill>
              </a:rPr>
              <a:t>“We Are Pilgrims”</a:t>
            </a:r>
            <a:endParaRPr lang="en-CA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91683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 are pilgrims on a journey,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fellow travellers on the road;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 are here to help each other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walk the mile and bear the load.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162880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Sister, let me be your servant,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 me be as Christ to you;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pray that I may have the grace to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 you be my servant too.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1138536"/>
            <a:ext cx="91440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will weep when you are weeping,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when you laugh I'll laugh with you;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will share your joy and sorrow,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till we've seen this journey through</a:t>
            </a:r>
            <a:r>
              <a:rPr kumimoji="0" lang="en-CA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.~</a:t>
            </a:r>
            <a:endParaRPr kumimoji="0" lang="en-CA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watercolor-stud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6084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chemeClr val="accent5">
                    <a:lumMod val="75000"/>
                  </a:schemeClr>
                </a:solidFill>
                <a:latin typeface="Ameretto Extended" pitchFamily="2" charset="0"/>
              </a:rPr>
              <a:t>WELCOME</a:t>
            </a:r>
            <a:br>
              <a:rPr lang="en-CA" sz="5400" dirty="0" smtClean="0">
                <a:solidFill>
                  <a:schemeClr val="accent5">
                    <a:lumMod val="75000"/>
                  </a:schemeClr>
                </a:solidFill>
                <a:latin typeface="Ameretto Extended" pitchFamily="2" charset="0"/>
              </a:rPr>
            </a:br>
            <a:r>
              <a:rPr lang="en-CA" sz="5400" dirty="0" smtClean="0">
                <a:solidFill>
                  <a:schemeClr val="accent5">
                    <a:lumMod val="75000"/>
                  </a:schemeClr>
                </a:solidFill>
                <a:latin typeface="Ameretto Extended" pitchFamily="2" charset="0"/>
              </a:rPr>
              <a:t>&amp;</a:t>
            </a:r>
            <a:br>
              <a:rPr lang="en-CA" sz="5400" dirty="0" smtClean="0">
                <a:solidFill>
                  <a:schemeClr val="accent5">
                    <a:lumMod val="75000"/>
                  </a:schemeClr>
                </a:solidFill>
                <a:latin typeface="Ameretto Extended" pitchFamily="2" charset="0"/>
              </a:rPr>
            </a:br>
            <a:r>
              <a:rPr lang="en-CA" sz="5400" dirty="0" smtClean="0">
                <a:solidFill>
                  <a:schemeClr val="accent5">
                    <a:lumMod val="75000"/>
                  </a:schemeClr>
                </a:solidFill>
                <a:latin typeface="Ameretto Extended" pitchFamily="2" charset="0"/>
              </a:rPr>
              <a:t>ANNOUNCEMENTS</a:t>
            </a:r>
            <a:endParaRPr lang="en-CA" sz="5400" dirty="0">
              <a:solidFill>
                <a:schemeClr val="accent5">
                  <a:lumMod val="75000"/>
                </a:schemeClr>
              </a:solidFill>
              <a:latin typeface="Ameretto Extended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500" u="sng" dirty="0" smtClean="0"/>
              <a:t>OFFERING: VU#544</a:t>
            </a:r>
          </a:p>
          <a:p>
            <a:pPr algn="ctr"/>
            <a:endParaRPr lang="en-CA" sz="4500" dirty="0" smtClean="0"/>
          </a:p>
          <a:p>
            <a:pPr algn="ctr"/>
            <a:endParaRPr lang="en-CA" sz="4500" dirty="0" smtClean="0"/>
          </a:p>
          <a:p>
            <a:pPr algn="ctr"/>
            <a:r>
              <a:rPr lang="en-CA" sz="4500" dirty="0" smtClean="0"/>
              <a:t>In gratitude and humble trust</a:t>
            </a:r>
          </a:p>
          <a:p>
            <a:pPr algn="ctr"/>
            <a:r>
              <a:rPr lang="en-CA" sz="4500" dirty="0" smtClean="0"/>
              <a:t>we bring our best today</a:t>
            </a:r>
          </a:p>
          <a:p>
            <a:pPr algn="ctr"/>
            <a:r>
              <a:rPr lang="en-CA" sz="4500" dirty="0" smtClean="0"/>
              <a:t>to serve your cause and share your love</a:t>
            </a:r>
          </a:p>
          <a:p>
            <a:pPr algn="ctr"/>
            <a:r>
              <a:rPr lang="en-CA" sz="4500" dirty="0" smtClean="0"/>
              <a:t>with all along life's way.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177281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500" dirty="0" smtClean="0"/>
              <a:t>O God, who gave yourself to us</a:t>
            </a:r>
          </a:p>
          <a:p>
            <a:pPr algn="ctr"/>
            <a:r>
              <a:rPr lang="en-CA" sz="4500" dirty="0" smtClean="0"/>
              <a:t>in Jesus Christ, your Son,</a:t>
            </a:r>
          </a:p>
          <a:p>
            <a:pPr algn="ctr"/>
            <a:r>
              <a:rPr lang="en-CA" sz="4500" dirty="0" smtClean="0"/>
              <a:t>teach us to give ourselves each day</a:t>
            </a:r>
          </a:p>
          <a:p>
            <a:pPr algn="ctr"/>
            <a:r>
              <a:rPr lang="en-CA" sz="4500" dirty="0" smtClean="0"/>
              <a:t>until life's work is done.~</a:t>
            </a:r>
            <a:endParaRPr lang="en-CA" sz="45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US" sz="45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OFFERTORY PRAYER:</a:t>
            </a:r>
            <a:endParaRPr kumimoji="0" lang="en-CA" sz="45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kumimoji="0" lang="en-US" sz="4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kumimoji="0" lang="en-US" sz="4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God, whose children we are, receive these gifts we offer. May they help to bring others ever closer to you, and to experience and appreciate your presence in their lives. Amen.</a:t>
            </a:r>
            <a:endParaRPr kumimoji="0" lang="en-US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chu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564904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bg1"/>
                </a:solidFill>
              </a:rPr>
              <a:t>SHARING </a:t>
            </a:r>
          </a:p>
          <a:p>
            <a:pPr algn="ctr"/>
            <a:r>
              <a:rPr lang="en-CA" sz="5400" b="1" dirty="0" smtClean="0">
                <a:solidFill>
                  <a:schemeClr val="bg1"/>
                </a:solidFill>
              </a:rPr>
              <a:t>OUR STORIES</a:t>
            </a:r>
            <a:endParaRPr lang="en-CA" sz="54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88_Fire_Of_The_HOLY_SPIR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1225" y="2028825"/>
            <a:ext cx="4781550" cy="2800350"/>
          </a:xfrm>
          <a:prstGeom prst="rect">
            <a:avLst/>
          </a:prstGeom>
        </p:spPr>
      </p:pic>
      <p:pic>
        <p:nvPicPr>
          <p:cNvPr id="7" name="Picture 6" descr="watercolor_background_by_kpopartiste-d6qklu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2276872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  <a:t>REFLECTING</a:t>
            </a:r>
          </a:p>
          <a:p>
            <a:pPr algn="ctr"/>
            <a: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  <a:t>ON OUR</a:t>
            </a:r>
            <a:b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CA" sz="5400" b="1" dirty="0" smtClean="0">
                <a:solidFill>
                  <a:schemeClr val="accent4">
                    <a:lumMod val="75000"/>
                  </a:schemeClr>
                </a:solidFill>
              </a:rPr>
              <a:t>STORIES</a:t>
            </a:r>
            <a:endParaRPr lang="en-CA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63094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Refrain: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see a new heaven.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see a new earth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the old one will pass away,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the fountain of life flows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without price goes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to all people who abide in the land.</a:t>
            </a:r>
            <a:endParaRPr kumimoji="0" lang="en-US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There, there on the banks of a river bright and free,</a:t>
            </a:r>
            <a:endParaRPr kumimoji="0" lang="en-C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yielding her fruit, firm in her root,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the Tree of Life will be.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601217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There, there on the banks of a river bright and free,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yielding her fruit, firm in her root,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Tree of Life will be.  </a:t>
            </a:r>
            <a:endParaRPr kumimoji="0" lang="en-US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63094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Refrain: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see a new heaven.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see a new earth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the old one will pass away,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the fountain of life flows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without price goes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to all people who abide in the land.</a:t>
            </a:r>
            <a:endParaRPr kumimoji="0" lang="en-US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581909"/>
            <a:ext cx="91440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There, there where we work with the love of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healing hands.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Labour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 must, true to our trust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to build a promised new land.</a:t>
            </a:r>
            <a:endParaRPr kumimoji="0" lang="en-US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63094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Refrain: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see a new heaven.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see a new earth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the old one will pass away,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where the fountain of life flows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without price 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goes</a:t>
            </a:r>
            <a:endParaRPr kumimoji="0" lang="en-CA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 all people who abide in the land</a:t>
            </a:r>
            <a:r>
              <a:rPr kumimoji="0" lang="en-US" sz="45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.~</a:t>
            </a:r>
            <a:endParaRPr kumimoji="0" lang="en-US" sz="45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CA" sz="4500" b="1" u="sng" dirty="0"/>
              <a:t>CHORAL RESPONSE  #884  </a:t>
            </a:r>
            <a:endParaRPr lang="en-CA" sz="4500" b="1" u="sng" dirty="0" smtClean="0"/>
          </a:p>
          <a:p>
            <a:endParaRPr lang="en-CA" sz="4500" b="1" u="sng" dirty="0" smtClean="0"/>
          </a:p>
          <a:p>
            <a:r>
              <a:rPr lang="en-CA" sz="4500" b="1" dirty="0" smtClean="0"/>
              <a:t>You </a:t>
            </a:r>
            <a:r>
              <a:rPr lang="en-CA" sz="4500" b="1" dirty="0"/>
              <a:t>shall go out with joy and be led forth with peace, the mountains and the hills will break forth before you, </a:t>
            </a:r>
            <a:r>
              <a:rPr lang="en-CA" sz="4500" b="1" dirty="0" smtClean="0"/>
              <a:t>there’ll </a:t>
            </a:r>
            <a:r>
              <a:rPr lang="en-CA" sz="4500" b="1" dirty="0"/>
              <a:t>be shouts of joy, and all the trees of the field will </a:t>
            </a:r>
            <a:r>
              <a:rPr lang="en-CA" sz="4500" dirty="0" smtClean="0"/>
              <a:t> </a:t>
            </a:r>
            <a:r>
              <a:rPr lang="en-CA" sz="4500" b="1" dirty="0" smtClean="0"/>
              <a:t>clap</a:t>
            </a:r>
            <a:r>
              <a:rPr lang="en-CA" sz="4500" b="1" dirty="0"/>
              <a:t>, will clap their hands!  </a:t>
            </a:r>
            <a:endParaRPr lang="en-CA" sz="4500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1052736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500" b="1" dirty="0" smtClean="0"/>
              <a:t>And all the trees of the field </a:t>
            </a:r>
            <a:r>
              <a:rPr lang="en-CA" sz="4500" dirty="0" smtClean="0"/>
              <a:t> </a:t>
            </a:r>
            <a:r>
              <a:rPr lang="en-CA" sz="4500" b="1" dirty="0" smtClean="0"/>
              <a:t>will clap their hands (clap, clap) the trees of the field will </a:t>
            </a:r>
            <a:r>
              <a:rPr lang="en-CA" sz="4500" dirty="0" smtClean="0"/>
              <a:t> </a:t>
            </a:r>
            <a:r>
              <a:rPr lang="en-CA" sz="4500" b="1" dirty="0" smtClean="0"/>
              <a:t>clap their hands (clap, clap), the trees of the field will clap their hands (clap, clap), while you go out with joy!~</a:t>
            </a:r>
            <a:endParaRPr lang="en-CA" sz="45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73bae05a01124cff285e1e4b074052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03648" y="476672"/>
            <a:ext cx="63904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Everyone is invited and encouraged to come for coffee in the LA Hall following service!</a:t>
            </a:r>
          </a:p>
          <a:p>
            <a:pPr algn="ctr"/>
            <a:endParaRPr lang="en-CA" sz="45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sz="45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Please remember to return your nametag.</a:t>
            </a:r>
            <a:endParaRPr lang="en-CA" sz="45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CA" sz="4000" u="sng" dirty="0" smtClean="0"/>
              <a:t>SANCTUS: VU#381</a:t>
            </a:r>
            <a:endParaRPr lang="en-CA" sz="4000" u="sng" dirty="0"/>
          </a:p>
        </p:txBody>
      </p:sp>
      <p:sp>
        <p:nvSpPr>
          <p:cNvPr id="4" name="Rectangle 3"/>
          <p:cNvSpPr/>
          <p:nvPr/>
        </p:nvSpPr>
        <p:spPr>
          <a:xfrm>
            <a:off x="0" y="908720"/>
            <a:ext cx="9144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300" dirty="0" smtClean="0"/>
              <a:t>Spirit of Life, come unto me.</a:t>
            </a:r>
          </a:p>
          <a:p>
            <a:pPr algn="ctr"/>
            <a:r>
              <a:rPr lang="en-CA" sz="4300" dirty="0" smtClean="0"/>
              <a:t>Sing in my heart all the stirrings of compassion.</a:t>
            </a:r>
          </a:p>
          <a:p>
            <a:pPr algn="ctr"/>
            <a:r>
              <a:rPr lang="en-CA" sz="4300" dirty="0" smtClean="0"/>
              <a:t>Blow in the wind, rise in the sea;</a:t>
            </a:r>
          </a:p>
          <a:p>
            <a:pPr algn="ctr"/>
            <a:r>
              <a:rPr lang="en-CA" sz="4300" dirty="0" smtClean="0"/>
              <a:t>move in the hand, giving life the shape of justice.</a:t>
            </a:r>
          </a:p>
          <a:p>
            <a:pPr algn="ctr"/>
            <a:r>
              <a:rPr lang="en-CA" sz="4300" dirty="0" smtClean="0"/>
              <a:t>Roots hold me close; wings set me free;</a:t>
            </a:r>
          </a:p>
          <a:p>
            <a:pPr algn="ctr"/>
            <a:r>
              <a:rPr lang="en-CA" sz="4300" dirty="0" smtClean="0"/>
              <a:t>Spirit of Life, come to me, come to me.~</a:t>
            </a:r>
            <a:endParaRPr lang="en-CA" sz="43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christmas_cand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73170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500" b="1" dirty="0" smtClean="0"/>
              <a:t>LIGHTING OF THE CANDLES</a:t>
            </a:r>
            <a:endParaRPr lang="en-CA" sz="4500" b="1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CA" dirty="0"/>
          </a:p>
        </p:txBody>
      </p:sp>
      <p:pic>
        <p:nvPicPr>
          <p:cNvPr id="4" name="Picture 3" descr="f70a40790e01ebb7502bf13b874fac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38067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500" b="1" u="sng" dirty="0" smtClean="0">
                <a:solidFill>
                  <a:srgbClr val="7030A0"/>
                </a:solidFill>
              </a:rPr>
              <a:t>*HYMN: MV#79</a:t>
            </a:r>
          </a:p>
          <a:p>
            <a:pPr algn="ctr"/>
            <a:r>
              <a:rPr lang="en-CA" sz="4500" b="1" dirty="0" smtClean="0">
                <a:solidFill>
                  <a:srgbClr val="7030A0"/>
                </a:solidFill>
              </a:rPr>
              <a:t>“Spirit, Open my Heart”</a:t>
            </a:r>
            <a:endParaRPr lang="en-CA" sz="45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875</Words>
  <Application>Microsoft Office PowerPoint</Application>
  <PresentationFormat>On-screen Show (4:3)</PresentationFormat>
  <Paragraphs>129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</dc:creator>
  <cp:lastModifiedBy>CT</cp:lastModifiedBy>
  <cp:revision>25</cp:revision>
  <dcterms:created xsi:type="dcterms:W3CDTF">2016-01-08T15:38:04Z</dcterms:created>
  <dcterms:modified xsi:type="dcterms:W3CDTF">2017-05-25T14:39:37Z</dcterms:modified>
</cp:coreProperties>
</file>